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AD20-D16A-CB03-1453-B9213A2F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0E5AB-26CF-B9D7-C354-FC2FE62A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2F3D-3ADF-4B17-B0EF-14EF08A008F7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16943-49CA-7EA9-CA1A-E27D4099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64B46-4AE9-ED90-1FB8-C644C108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691-0C01-4C01-8A07-8113002B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21825-17B4-BEDA-FB93-FFBF2A57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F8C33-5754-D9BE-DE7A-15302AB34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0F4E1-FD61-A2AC-804C-642446576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2F3D-3ADF-4B17-B0EF-14EF08A008F7}" type="datetimeFigureOut">
              <a:rPr lang="en-US" smtClean="0"/>
              <a:t>04-Jun-26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3510-3D07-2F12-649E-7EB48F0F3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7343-8BF6-7402-E29D-DFA8F96FA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4691-0C01-4C01-8A07-8113002B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7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5CCEB-FF6E-CB4F-A7A0-6DCBA55E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Introductory Session:</a:t>
            </a:r>
            <a:br>
              <a:rPr lang="en-US" sz="6000" b="1"/>
            </a:br>
            <a:r>
              <a:rPr lang="en-US" sz="4400" b="1"/>
              <a:t>Why IQA Management Toolkit?</a:t>
            </a:r>
            <a:endParaRPr lang="en-TH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3DB01-B280-D2D1-50E8-CDFD782DE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D2358C-4C76-4FA2-7347-981E7049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ED9F7-918E-1CA8-7AB0-A550E7CBC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2779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5D8AF1-F8D0-82A7-99C1-8FDDAF17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31E04-B676-C703-9D6E-457B4EC7D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6362C5-25E9-1C89-DEFF-91067679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E85F3-CD02-9F5A-4B92-8A39884DE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9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91C12E-4786-2118-0BD5-ADDD665C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6C192-3820-F499-6840-CEFE612A2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97308D-7F1D-3EE5-D894-FDEC296D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30F43-5722-24B2-98CF-99D37D673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9E74C-83E7-6121-AA0E-49040363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59F3C-82A4-4580-C1CB-428A74E86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2F432-2A22-2E65-78BA-FED340A1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ED44D-7540-8C9F-1294-9A6F581BE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4998D5-02B2-1BD0-D19C-05CA5445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A2E23-3733-85F1-F8FD-37F6B120D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4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896591-CD2E-AB2E-A8FD-9983D4E5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4E13D-050F-A471-6384-372E31EB1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3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FC1216-66FE-CBEF-19FA-9E4DBBC8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D7A03-5CB6-D124-EB44-669E2557E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5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BE318-DEFD-0F51-7330-4048E185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0C4FC-76DD-7156-F8F3-BE66FA61C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0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4798FC-B316-110B-6B55-853F1889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0CD57-73A1-45E7-3415-3FCFCBA44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1657A7-2C2A-A110-8C6C-DB1485AC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H"/>
              <a:t>Continue to Part 2</a:t>
            </a:r>
            <a:br>
              <a:rPr lang="en-TH"/>
            </a:br>
            <a:r>
              <a:rPr lang="en-TH" sz="3600"/>
              <a:t>by</a:t>
            </a:r>
            <a:r>
              <a:rPr lang="en-TH"/>
              <a:t> </a:t>
            </a:r>
            <a:br>
              <a:rPr lang="en-TH"/>
            </a:br>
            <a:r>
              <a:rPr lang="en-US" sz="3200"/>
              <a:t>Korn Ratanagosoom, AUN/AUN-QA Secretariat </a:t>
            </a:r>
            <a:br>
              <a:rPr lang="en-US" sz="3200"/>
            </a:br>
            <a:r>
              <a:rPr lang="en-US" sz="3200"/>
              <a:t>and Panupong Sriudom, SEAMEO RIHED</a:t>
            </a:r>
            <a:endParaRPr lang="en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D0CB8-1464-A1F1-0509-DF2CDED46A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5B36C1-7F01-AF92-B2D4-0F87EE38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H"/>
              <a:t>Part 1</a:t>
            </a:r>
            <a:br>
              <a:rPr lang="en-TH"/>
            </a:br>
            <a:r>
              <a:rPr lang="en-TH"/>
              <a:t>by Choltis Dhirathiti, Ph.D.</a:t>
            </a:r>
            <a:br>
              <a:rPr lang="en-TH"/>
            </a:br>
            <a:r>
              <a:rPr lang="en-TH"/>
              <a:t>SEAMEO RIHED</a:t>
            </a:r>
            <a:endParaRPr lang="en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9558C-4A62-BADE-3956-5A974BD4A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FCAD0B-EA9F-7097-D8DC-3BF620B9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sz="5400"/>
              <a:t>Outline of Part 1 </a:t>
            </a:r>
            <a:endParaRPr lang="en-TH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16E6D-2539-D652-BB6C-7B3880A1F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9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2DA40-23A1-0541-2CF9-DA11C6B0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/>
              <a:t>1. Background and </a:t>
            </a:r>
            <a:br>
              <a:rPr lang="en-US" sz="6000"/>
            </a:br>
            <a:r>
              <a:rPr lang="en-US" sz="6000"/>
              <a:t>Current Developments</a:t>
            </a:r>
            <a:endParaRPr lang="en-TH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D012F-5CE1-94D9-6919-BEA62251D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67735-4E43-3977-A01F-36B3485C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Timeline</a:t>
            </a:r>
            <a:endParaRPr lang="en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3C719-5284-8C50-1799-59F51B84E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3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8CB6E5-666F-E83A-8BE2-5830B54F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13917-F930-D658-232B-385E9DACD0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1624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97D0A0-EF15-D655-71FD-63F24825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F96A5-36AE-E037-F8C8-66D42E803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2879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A7970-17EC-5171-76D7-3C704CDE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CF0C7-C26D-F334-3D91-A64897CF6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5570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Introductory Session: Why IQA Management Toolkit?</vt:lpstr>
      <vt:lpstr>PowerPoint Presentation</vt:lpstr>
      <vt:lpstr>Part 1 by Choltis Dhirathiti, Ph.D. SEAMEO RIHED</vt:lpstr>
      <vt:lpstr>Outline of Part 1 </vt:lpstr>
      <vt:lpstr>1. Background and  Current Developments</vt:lpstr>
      <vt:lpstr>Summary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Continue to Part 2 by  Korn Ratanagosoom, AUN/AUN-QA Secretariat  and Panupong Sriudom, SEAMEO RIHED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Session: Why IQA Management Toolkit?</dc:title>
  <dc:creator>Choltis Dhirathiti</dc:creator>
  <cp:lastModifiedBy>Choltis Dhirathiti</cp:lastModifiedBy>
  <cp:revision>1</cp:revision>
  <dcterms:created xsi:type="dcterms:W3CDTF">2026-06-04T04:38:36Z</dcterms:created>
  <dcterms:modified xsi:type="dcterms:W3CDTF">2026-06-04T04:42:42Z</dcterms:modified>
</cp:coreProperties>
</file>