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25B0-DFCE-B21A-E56B-854F7149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4071B-4078-7319-CC33-3DDA20E3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469-B6AD-4FD0-B6CF-4F98C23184B9}" type="datetimeFigureOut">
              <a:rPr lang="en-US" smtClean="0"/>
              <a:t>11-May-26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470A3-B8CC-A18E-2213-129A942D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E1A8B-DA28-2D14-F321-8E364E34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C6BF-1BF1-4E13-AB04-3C171EE5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646F9-47C6-76DB-8187-F3FE4E5E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098F-4B1A-4044-FF38-CB263398D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E965-F164-2962-43F8-89413FBE6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E469-B6AD-4FD0-B6CF-4F98C23184B9}" type="datetimeFigureOut">
              <a:rPr lang="en-US" smtClean="0"/>
              <a:t>11-May-26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D6A2-E038-023A-16FC-89C9765DA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C4176-5886-B766-B180-51864434D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C6BF-1BF1-4E13-AB04-3C171EE53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0B903A-4EF7-5C81-F549-CB5B399F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sz="4800"/>
              <a:t>University Without Walls: Leading Internatinalization with Purpose and Impact</a:t>
            </a:r>
            <a:endParaRPr lang="en-TH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228EB-C689-233C-3756-A5235CD19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AD1042-2FBE-27A1-8A9B-B6A2E683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B237-0C2D-1061-1E99-0C1C30156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45B6A8-2A39-5B4E-C8B2-B2F083EA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D33F3-720A-5D3E-515A-A6B8104CE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4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24883-1030-283C-BA0F-536996F7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DE6CC-870A-C47C-82EE-FD173B6C0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4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University Without Walls: Leading Internatinalization with Purpose and Impact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Without Walls: Leading Internatinalization with Purpose and Impact</dc:title>
  <dc:creator>Choltis Dhirathiti</dc:creator>
  <cp:lastModifiedBy>Choltis Dhirathiti</cp:lastModifiedBy>
  <cp:revision>1</cp:revision>
  <dcterms:created xsi:type="dcterms:W3CDTF">2026-05-11T06:56:01Z</dcterms:created>
  <dcterms:modified xsi:type="dcterms:W3CDTF">2026-05-11T06:56:01Z</dcterms:modified>
</cp:coreProperties>
</file>